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3E5D-C6D8-417D-BE1C-DC158471A88B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B6DC-6CBD-41D5-9DA4-366F5D08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1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3E5D-C6D8-417D-BE1C-DC158471A88B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B6DC-6CBD-41D5-9DA4-366F5D08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1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3E5D-C6D8-417D-BE1C-DC158471A88B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B6DC-6CBD-41D5-9DA4-366F5D08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8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3E5D-C6D8-417D-BE1C-DC158471A88B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B6DC-6CBD-41D5-9DA4-366F5D08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1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3E5D-C6D8-417D-BE1C-DC158471A88B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B6DC-6CBD-41D5-9DA4-366F5D08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3E5D-C6D8-417D-BE1C-DC158471A88B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B6DC-6CBD-41D5-9DA4-366F5D08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3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3E5D-C6D8-417D-BE1C-DC158471A88B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B6DC-6CBD-41D5-9DA4-366F5D08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3E5D-C6D8-417D-BE1C-DC158471A88B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B6DC-6CBD-41D5-9DA4-366F5D08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1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3E5D-C6D8-417D-BE1C-DC158471A88B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B6DC-6CBD-41D5-9DA4-366F5D08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3E5D-C6D8-417D-BE1C-DC158471A88B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B6DC-6CBD-41D5-9DA4-366F5D08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7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3E5D-C6D8-417D-BE1C-DC158471A88B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B6DC-6CBD-41D5-9DA4-366F5D08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9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23E5D-C6D8-417D-BE1C-DC158471A88B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B6DC-6CBD-41D5-9DA4-366F5D08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31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45433"/>
            <a:ext cx="9144000" cy="753981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Осень золотая в младшей группе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0128" y="1766110"/>
            <a:ext cx="3174417" cy="238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2001" y="1772997"/>
            <a:ext cx="3174416" cy="238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82422" y="1830331"/>
            <a:ext cx="3021519" cy="226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24" y="4627391"/>
            <a:ext cx="2907049" cy="218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6819" y="1795811"/>
            <a:ext cx="3124190" cy="2343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43" y="4627391"/>
            <a:ext cx="2943226" cy="220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5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Осень золотая в младшей группе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золотая в младшей группе</dc:title>
  <dc:creator>Пользователь</dc:creator>
  <cp:lastModifiedBy>Пользователь</cp:lastModifiedBy>
  <cp:revision>2</cp:revision>
  <dcterms:created xsi:type="dcterms:W3CDTF">2019-11-04T10:27:25Z</dcterms:created>
  <dcterms:modified xsi:type="dcterms:W3CDTF">2019-11-04T10:30:58Z</dcterms:modified>
</cp:coreProperties>
</file>